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c9d34dca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c9d34dca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c9d34dca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c9d34dca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c9d34dca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c9d34dca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c9d34dca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c9d34dca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c9d34dca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c9d34dca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c9d34dca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c9d34dca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6c9d34dca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6c9d34dca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c9d34dca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6c9d34dca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c9d34dca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6c9d34dca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c9d34dca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c9d34dca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c9d34dc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c9d34dc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c9d34dca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c9d34dca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c9d34dca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c9d34dca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6c9d34dc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6c9d34dc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c9d34dca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6c9d34dc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c9d34dca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c9d34dca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6c9d34dca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6c9d34dca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c9d34dca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6c9d34dca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c9d34dca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c9d34dca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c9d34dca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6c9d34dca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c9d34dca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6c9d34dca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6c9d34dca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6c9d34dca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c9d34dca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6c9d34dca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6c9d34dca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6c9d34dca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c9d34dca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6c9d34dca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c9d34dca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c9d34dca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c9d34dca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c9d34dca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c9d34dca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6c9d34dca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c9d34dca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6c9d34dca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6c9d34dca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6c9d34dca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6c9d34dc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6c9d34dc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c9d34dc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6c9d34dc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c9d34dca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c9d34dca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6c9d34dca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6c9d34dca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c9d34dca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6c9d34dca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c9d34dca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c9d34dca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youtu.be/ipbSwv09dDU" TargetMode="External"/><Relationship Id="rId4" Type="http://schemas.openxmlformats.org/officeDocument/2006/relationships/hyperlink" Target="https://www.devmedia.com.br/orm-object-relational-mapper/19056" TargetMode="External"/><Relationship Id="rId5" Type="http://schemas.openxmlformats.org/officeDocument/2006/relationships/hyperlink" Target="https://youtu.be/snOXxJa31GI" TargetMode="External"/><Relationship Id="rId6" Type="http://schemas.openxmlformats.org/officeDocument/2006/relationships/hyperlink" Target="https://youtu.be/x39vqeBTUmE" TargetMode="External"/><Relationship Id="rId7" Type="http://schemas.openxmlformats.org/officeDocument/2006/relationships/hyperlink" Target="https://www.treinaweb.com.br/blog/o-que-e-or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Entity Framework Core e relacionamentos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Gustavo Carneiro Alves rm88392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6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38253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7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39299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8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499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9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401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10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3040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11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12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7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13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447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14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746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15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011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ORM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ORM (Object Relational Mapper) é uma técnica de mapeamento objeto relacional com objetivo de ganhar TEMPO ao desenvolver queries sql. A ideia por trás da ORM é conseguir codificar uma linguagem Orientada a Objetos e a partir desse código gerar automaticamente o banco relacional. Vale lembrar que na maioria dos casos o uso de ORM faz o projeto ter uma performance menor, no entanto, o tempo ganho no desenvolvimento geralmente faz com que valha a pena.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16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40511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17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0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18</a:t>
            </a:r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19</a:t>
            </a:r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9736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20</a:t>
            </a:r>
            <a:endParaRPr/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805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21</a:t>
            </a:r>
            <a:endParaRPr/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035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22</a:t>
            </a:r>
            <a:endParaRPr/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23</a:t>
            </a:r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40252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24</a:t>
            </a:r>
            <a:endParaRPr/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15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25</a:t>
            </a:r>
            <a:endParaRPr/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ORMs do mercado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15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Java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-Hibernate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-EclipseLink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-ActiveJpa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Kotlin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-Exposed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168325" y="1152475"/>
            <a:ext cx="21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C#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-Entity Framework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-Nhibernate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-Dapper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Node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-Sequelize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436300" y="1152475"/>
            <a:ext cx="191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PHP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-Doctrine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-Eloquent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Ruby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-Ruby On Rails ActiveRecord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-Datamapper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6528775" y="1152475"/>
            <a:ext cx="15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Python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-DjangoORM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-SqlAlchemy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26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96555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27</a:t>
            </a:r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93246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28</a:t>
            </a:r>
            <a:endParaRPr/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586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29</a:t>
            </a:r>
            <a:endParaRPr/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8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30</a:t>
            </a:r>
            <a:endParaRPr/>
          </a:p>
        </p:txBody>
      </p:sp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31</a:t>
            </a:r>
            <a:endParaRPr/>
          </a:p>
        </p:txBody>
      </p:sp>
      <p:pic>
        <p:nvPicPr>
          <p:cNvPr id="262" name="Google Shape;2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36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32</a:t>
            </a:r>
            <a:endParaRPr/>
          </a:p>
        </p:txBody>
      </p:sp>
      <p:pic>
        <p:nvPicPr>
          <p:cNvPr id="268" name="Google Shape;2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76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</a:t>
            </a:r>
            <a:endParaRPr/>
          </a:p>
        </p:txBody>
      </p:sp>
      <p:sp>
        <p:nvSpPr>
          <p:cNvPr id="274" name="Google Shape;274;p49"/>
          <p:cNvSpPr txBox="1"/>
          <p:nvPr/>
        </p:nvSpPr>
        <p:spPr>
          <a:xfrm>
            <a:off x="311700" y="1230100"/>
            <a:ext cx="8272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a Passo baseado na vídeo aula do canal “ProgrAmada Mente”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https://youtu.be/ipbSwv09dDU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Material de consulta para a elaboração do restante do material: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https://www.devmedia.com.br/orm-object-relational-mapper/19056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https://youtu.be/snOXxJa31GI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</a:t>
            </a:r>
            <a:r>
              <a:rPr lang="pt-BR" u="sng">
                <a:solidFill>
                  <a:schemeClr val="hlink"/>
                </a:solidFill>
                <a:hlinkClick r:id="rId6"/>
              </a:rPr>
              <a:t>https://youtu.be/x39vqeBTUmE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</a:t>
            </a:r>
            <a:r>
              <a:rPr lang="pt-BR" u="sng">
                <a:solidFill>
                  <a:schemeClr val="hlink"/>
                </a:solidFill>
                <a:hlinkClick r:id="rId7"/>
              </a:rPr>
              <a:t>https://www.treinaweb.com.br/blog/o-que-e-orm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Entity Framework Core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</a:rPr>
              <a:t>O Entity Framework Core é uma versão leve, extensível e multiplataforma do Entity Framework.</a:t>
            </a:r>
            <a:r>
              <a:rPr lang="pt-BR" sz="14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>
                <a:highlight>
                  <a:schemeClr val="lt1"/>
                </a:highlight>
              </a:rPr>
              <a:t>Ele dá suporte a consultas LINQ, controle de alterações, atualizações e migrações de esquema. O EF Core funciona com diversos bancos de dados, incluindo o Banco de Dados SQL, o SQLite, o MySQL, o PostgreSQL e o Azure Cosmos DB mas </a:t>
            </a:r>
            <a:r>
              <a:rPr lang="pt-BR"/>
              <a:t>p</a:t>
            </a:r>
            <a:r>
              <a:rPr lang="pt-BR"/>
              <a:t>ara exemplificar o uso das ORM iremos fazer um projeto rápido usando o Entity Framework Core para criar um SQL Server.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492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401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3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3918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2708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4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8933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5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1401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